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704772-EFE5-4E97-A0D4-D9FF64FFC873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0325-235D-4DA1-A47B-7B007982AE47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B8EC9A-3557-4423-8D65-CE8D137606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0325-235D-4DA1-A47B-7B007982AE47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EC9A-3557-4423-8D65-CE8D13760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0325-235D-4DA1-A47B-7B007982AE47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EC9A-3557-4423-8D65-CE8D13760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0325-235D-4DA1-A47B-7B007982AE47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EC9A-3557-4423-8D65-CE8D13760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0325-235D-4DA1-A47B-7B007982AE47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EC9A-3557-4423-8D65-CE8D137606E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0325-235D-4DA1-A47B-7B007982AE47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EC9A-3557-4423-8D65-CE8D13760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0325-235D-4DA1-A47B-7B007982AE47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EC9A-3557-4423-8D65-CE8D13760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0325-235D-4DA1-A47B-7B007982AE47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EC9A-3557-4423-8D65-CE8D13760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0325-235D-4DA1-A47B-7B007982AE47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EC9A-3557-4423-8D65-CE8D137606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0325-235D-4DA1-A47B-7B007982AE47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EC9A-3557-4423-8D65-CE8D137606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0325-235D-4DA1-A47B-7B007982AE47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8EC9A-3557-4423-8D65-CE8D137606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A2D0325-235D-4DA1-A47B-7B007982AE47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B8EC9A-3557-4423-8D65-CE8D137606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PERSUASION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 process of creating, reinforcing or changing people’s beliefs or actions</a:t>
            </a:r>
          </a:p>
          <a:p>
            <a:pPr marL="411480" lvl="1" indent="0">
              <a:buNone/>
            </a:pPr>
            <a:endParaRPr lang="en-US" sz="2400" dirty="0"/>
          </a:p>
          <a:p>
            <a:pPr marL="411480" lvl="1" indent="0">
              <a:buNone/>
            </a:pPr>
            <a:endParaRPr lang="en-US" sz="2400" dirty="0" smtClean="0"/>
          </a:p>
        </p:txBody>
      </p:sp>
      <p:pic>
        <p:nvPicPr>
          <p:cNvPr id="1027" name="Picture 3" descr="C:\Users\c0123472\AppData\Local\Microsoft\Windows\Temporary Internet Files\Content.IE5\CF1LZGP5\Persuasive-essay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94264"/>
            <a:ext cx="2971800" cy="342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2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 to the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PATHOS</a:t>
            </a:r>
          </a:p>
          <a:p>
            <a:pPr lvl="1"/>
            <a:r>
              <a:rPr lang="en-US" dirty="0" smtClean="0"/>
              <a:t>Emotional appeal</a:t>
            </a:r>
          </a:p>
          <a:p>
            <a:pPr marL="685800" lvl="2" indent="0">
              <a:buNone/>
            </a:pPr>
            <a:endParaRPr lang="en-US" dirty="0" smtClean="0"/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 smtClean="0"/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2050" name="Picture 2" descr="C:\Users\c0123472\AppData\Local\Microsoft\Windows\Temporary Internet Files\Content.IE5\CF1LZGP5\Scared_Child_at_Nighttim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237744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0123472\AppData\Local\Microsoft\Windows\Temporary Internet Files\Content.IE5\C167XSJM\Compass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23" y="2667000"/>
            <a:ext cx="2438400" cy="161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0123472\AppData\Local\Microsoft\Windows\Temporary Internet Files\Content.IE5\CF1LZGP5\2946463887_d086c060ed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23" y="4419600"/>
            <a:ext cx="2527177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2209800"/>
            <a:ext cx="28956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Heart warming stories</a:t>
            </a:r>
          </a:p>
          <a:p>
            <a:r>
              <a:rPr lang="en-US" dirty="0" smtClean="0"/>
              <a:t>Personal experiences</a:t>
            </a:r>
          </a:p>
          <a:p>
            <a:r>
              <a:rPr lang="en-US" dirty="0" smtClean="0"/>
              <a:t>Jokes</a:t>
            </a:r>
          </a:p>
          <a:p>
            <a:r>
              <a:rPr lang="en-US" dirty="0" smtClean="0"/>
              <a:t> Photographs</a:t>
            </a:r>
          </a:p>
          <a:p>
            <a:r>
              <a:rPr lang="en-US" dirty="0" smtClean="0"/>
              <a:t>Examples:</a:t>
            </a:r>
          </a:p>
          <a:p>
            <a:r>
              <a:rPr lang="en-US" dirty="0" smtClean="0"/>
              <a:t>Chicken Soup books</a:t>
            </a:r>
          </a:p>
          <a:p>
            <a:r>
              <a:rPr lang="en-US" dirty="0" smtClean="0"/>
              <a:t>Hallmark commercials</a:t>
            </a:r>
          </a:p>
          <a:p>
            <a:r>
              <a:rPr lang="en-US" dirty="0" smtClean="0"/>
              <a:t>Shelter dogs ads                </a:t>
            </a:r>
            <a:endParaRPr lang="en-US" dirty="0"/>
          </a:p>
        </p:txBody>
      </p:sp>
      <p:pic>
        <p:nvPicPr>
          <p:cNvPr id="1027" name="Picture 3" descr="C:\Users\owner\AppData\Local\Microsoft\Windows\Temporary Internet Files\Content.IE5\XJJS1B13\image001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47610"/>
            <a:ext cx="3095625" cy="20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7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ETHOS</a:t>
            </a:r>
          </a:p>
          <a:p>
            <a:pPr lvl="1"/>
            <a:r>
              <a:rPr lang="en-US" dirty="0" smtClean="0"/>
              <a:t>Ethical appeal</a:t>
            </a:r>
          </a:p>
          <a:p>
            <a:pPr lvl="2"/>
            <a:r>
              <a:rPr lang="en-US" dirty="0" smtClean="0"/>
              <a:t>Credibility, competence, character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685800" lvl="2" indent="0">
              <a:buNone/>
            </a:pPr>
            <a:endParaRPr lang="en-US" dirty="0"/>
          </a:p>
        </p:txBody>
      </p:sp>
      <p:pic>
        <p:nvPicPr>
          <p:cNvPr id="3076" name="Picture 4" descr="C:\Users\c0123472\AppData\Local\Microsoft\Windows\Temporary Internet Files\Content.IE5\7CFMLPH2\Pope_Francis_in_March_201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7" y="1883358"/>
            <a:ext cx="2186058" cy="218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0123472\AppData\Local\Microsoft\Windows\Temporary Internet Files\Content.IE5\VGIKAOC2\kany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48" y="1883358"/>
            <a:ext cx="2486024" cy="22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1981200"/>
            <a:ext cx="25146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Experts</a:t>
            </a:r>
          </a:p>
          <a:p>
            <a:r>
              <a:rPr lang="en-US" dirty="0" smtClean="0"/>
              <a:t>Customer reviews</a:t>
            </a:r>
          </a:p>
          <a:p>
            <a:r>
              <a:rPr lang="en-US" dirty="0" smtClean="0"/>
              <a:t>Celebrity endorsements</a:t>
            </a:r>
          </a:p>
          <a:p>
            <a:r>
              <a:rPr lang="en-US" dirty="0" smtClean="0"/>
              <a:t>Personal qualifications</a:t>
            </a:r>
          </a:p>
        </p:txBody>
      </p:sp>
      <p:pic>
        <p:nvPicPr>
          <p:cNvPr id="2051" name="Picture 3" descr="C:\Users\owner\AppData\Local\Microsoft\Windows\Temporary Internet Files\Content.IE5\XJJS1B13\Julian-Castro[1]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35" y="3934662"/>
            <a:ext cx="2220930" cy="281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AppData\Local\Microsoft\Windows\Temporary Internet Files\Content.IE5\OAL2LMDK\oprah winfrey raises more than half million for charity-sanctified church revolution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57" y="4105313"/>
            <a:ext cx="1910244" cy="25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owner\AppData\Local\Microsoft\Windows\Temporary Internet Files\Content.IE5\OAL2LMDK\13940326235835872550905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48" y="4419599"/>
            <a:ext cx="2732752" cy="23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4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LOGOS</a:t>
            </a:r>
          </a:p>
          <a:p>
            <a:pPr lvl="1"/>
            <a:r>
              <a:rPr lang="en-US" dirty="0" smtClean="0"/>
              <a:t>Logical appeal</a:t>
            </a:r>
          </a:p>
          <a:p>
            <a:pPr lvl="2"/>
            <a:r>
              <a:rPr lang="en-US" dirty="0" smtClean="0"/>
              <a:t>Use support material (evidence)</a:t>
            </a:r>
          </a:p>
          <a:p>
            <a:pPr lvl="2"/>
            <a:r>
              <a:rPr lang="en-US" dirty="0" smtClean="0"/>
              <a:t>Solid reasoning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685800" lvl="2" indent="0">
              <a:buNone/>
            </a:pPr>
            <a:endParaRPr lang="en-US" dirty="0"/>
          </a:p>
        </p:txBody>
      </p:sp>
      <p:pic>
        <p:nvPicPr>
          <p:cNvPr id="4099" name="Picture 3" descr="C:\Users\c0123472\AppData\Local\Microsoft\Windows\Temporary Internet Files\Content.IE5\VGIKAOC2\New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2571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0123472\AppData\Local\Microsoft\Windows\Temporary Internet Files\Content.IE5\7CFMLPH2\research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72" y="1771650"/>
            <a:ext cx="332252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c0123472\AppData\Local\Microsoft\Windows\Temporary Internet Files\Content.IE5\7CFMLPH2\MSI_Laptop_computer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19" y="3981450"/>
            <a:ext cx="3290379" cy="243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4419600"/>
            <a:ext cx="27432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Statistics</a:t>
            </a:r>
          </a:p>
          <a:p>
            <a:r>
              <a:rPr lang="en-US" dirty="0" smtClean="0"/>
              <a:t>Facts</a:t>
            </a:r>
          </a:p>
          <a:p>
            <a:r>
              <a:rPr lang="en-US" dirty="0" smtClean="0"/>
              <a:t>Reasonable ideas</a:t>
            </a:r>
          </a:p>
          <a:p>
            <a:r>
              <a:rPr lang="en-US" dirty="0" smtClean="0"/>
              <a:t>Logical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3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150</TotalTime>
  <Words>71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Apothecary</vt:lpstr>
      <vt:lpstr>PERSUASION</vt:lpstr>
      <vt:lpstr>DEFINITION</vt:lpstr>
      <vt:lpstr>Appeal to the Audience</vt:lpstr>
      <vt:lpstr>PowerPoint Presentation</vt:lpstr>
      <vt:lpstr>PowerPoint Presentation</vt:lpstr>
    </vt:vector>
  </TitlesOfParts>
  <Company>Amarillo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PERSUASION</dc:title>
  <dc:creator>Cathy A. Shofner</dc:creator>
  <cp:lastModifiedBy>Denny, Mellessa G.</cp:lastModifiedBy>
  <cp:revision>12</cp:revision>
  <dcterms:created xsi:type="dcterms:W3CDTF">2016-11-22T17:21:57Z</dcterms:created>
  <dcterms:modified xsi:type="dcterms:W3CDTF">2017-05-30T19:36:19Z</dcterms:modified>
</cp:coreProperties>
</file>